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6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23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64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0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96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2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58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57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0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36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32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83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8408-FED3-4A70-9C08-89853F684AAE}" type="datetimeFigureOut">
              <a:rPr lang="ru-RU" smtClean="0"/>
              <a:t>11.10.2022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E27B3-89C9-4CF8-B9C1-AD758BCA7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311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65508" y="67380"/>
            <a:ext cx="5625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ОБЬЯВЛЕНИЕ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444" y="873015"/>
            <a:ext cx="11380206" cy="58169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</a:t>
            </a:r>
            <a:r>
              <a:rPr lang="ru-RU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Войкинского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поселения!</a:t>
            </a:r>
          </a:p>
          <a:p>
            <a:pPr algn="ctr"/>
            <a:r>
              <a:rPr lang="ru-RU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 октября  2022 года </a:t>
            </a:r>
            <a:r>
              <a:rPr lang="ru-RU" sz="4000" b="1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b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4000" b="1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.00  </a:t>
            </a:r>
            <a:r>
              <a:rPr lang="ru-RU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состоятся</a:t>
            </a:r>
          </a:p>
          <a:p>
            <a:pPr algn="ctr"/>
            <a:r>
              <a:rPr lang="ru-RU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п</a:t>
            </a:r>
            <a:r>
              <a:rPr lang="ru-RU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убличные слушания</a:t>
            </a:r>
          </a:p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обсуждению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  внесении изменений в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землепользования и застройки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t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Войкинское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сельское поселение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Алексеевского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</a:t>
            </a: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проведения: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с.Войкино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здание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Войкинского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СДК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Просьба принять АКТИВНОЕ участие в публичных слушаниях!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подробная информация в администрации </a:t>
            </a:r>
            <a:r>
              <a:rPr lang="ru-RU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Войкинского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СП)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379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Исполком</dc:creator>
  <cp:lastModifiedBy>Исполком</cp:lastModifiedBy>
  <cp:revision>6</cp:revision>
  <cp:lastPrinted>2022-03-05T07:08:34Z</cp:lastPrinted>
  <dcterms:created xsi:type="dcterms:W3CDTF">2022-03-05T06:57:49Z</dcterms:created>
  <dcterms:modified xsi:type="dcterms:W3CDTF">2022-10-11T14:10:35Z</dcterms:modified>
</cp:coreProperties>
</file>