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09" r:id="rId2"/>
    <p:sldId id="311" r:id="rId3"/>
    <p:sldId id="312" r:id="rId4"/>
    <p:sldId id="313" r:id="rId5"/>
    <p:sldId id="303" r:id="rId6"/>
    <p:sldId id="30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ABB7DB-29C4-402F-B78E-FA6976CA72F9}">
          <p14:sldIdLst>
            <p14:sldId id="309"/>
            <p14:sldId id="311"/>
            <p14:sldId id="312"/>
            <p14:sldId id="313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-138" y="-150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3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124744"/>
            <a:ext cx="11763712" cy="72944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«Готов к труду и обороне»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Установка спортивно-технологического оборудования для создания малых спортивных площадок для подготовки к Всероссийскому физкультурно-спортивному комплексу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«Демография»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2" y="1124744"/>
            <a:ext cx="785818" cy="976045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Фотоотчет 2019\88b086e8-0167-4a0a-b000-11a49a2b2e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542765"/>
            <a:ext cx="3168352" cy="34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Фотоотчет 2019\1ad99c84-8030-4597-89b8-d7cd08e11d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5" y="2080439"/>
            <a:ext cx="387432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Фотоотчет 2019\daa1765b-7149-45dc-91d8-f660c6841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0" y="2555303"/>
            <a:ext cx="3163946" cy="34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84" y="1857364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18.10.2019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8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Валя\Desktop\Би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2564904"/>
            <a:ext cx="4224468" cy="316835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Фотоотчет 2019\1c6e27cc-51f0-4f17-8cd5-64323ea86d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60" y="204203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отчет 2019\b980e237-9fa0-4f36-b2e3-5b8f5a87840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09" y="3473189"/>
            <a:ext cx="3626222" cy="27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928670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18.10.2019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25.10.2019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 descr="C:\Users\Валя\Desktop\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5" y="1962868"/>
            <a:ext cx="2522058" cy="3362744"/>
          </a:xfrm>
          <a:prstGeom prst="rect">
            <a:avLst/>
          </a:prstGeom>
          <a:noFill/>
        </p:spPr>
      </p:pic>
      <p:pic>
        <p:nvPicPr>
          <p:cNvPr id="5124" name="Picture 4" descr="C:\Users\Валя\Desktop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9616" y="3356992"/>
            <a:ext cx="2520279" cy="302699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Фотоотчет 2019\43584201-0db2-4d72-b5ed-958e0b7c58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45" y="1484784"/>
            <a:ext cx="3182769" cy="26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отчет 2019\a35009fb-8c02-470a-91b4-2b07d09527e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208052"/>
            <a:ext cx="3256180" cy="24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Фотоотчет 2019\d7545649-4eac-40ef-bdee-716110870b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20" y="1392964"/>
            <a:ext cx="3434657" cy="25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928670"/>
            <a:ext cx="39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МФЦ с.Куркуль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18.10.2019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25.10.2019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аля\Desktop\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640" y="4005064"/>
            <a:ext cx="2448272" cy="2517066"/>
          </a:xfrm>
          <a:prstGeom prst="rect">
            <a:avLst/>
          </a:prstGeom>
          <a:noFill/>
        </p:spPr>
      </p:pic>
      <p:pic>
        <p:nvPicPr>
          <p:cNvPr id="1027" name="Picture 3" descr="C:\Users\Валя\Desktop\р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669" y="1909244"/>
            <a:ext cx="2643884" cy="2592288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Фотоотчет 2019\a09ed512-0246-4667-b012-5bae1fb4b94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938486"/>
            <a:ext cx="289844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Фотоотчет 2019\611d8271-547a-4b25-829b-f0c978a7faa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31615"/>
            <a:ext cx="2816632" cy="24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отоотчет 2019\260c5e53-da3c-4e26-8d67-8b3622d72fb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2060848"/>
            <a:ext cx="33106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«Безопасные и качественные дороги»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1000108"/>
            <a:ext cx="992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емонт </a:t>
            </a:r>
            <a:r>
              <a:rPr lang="ru-RU" dirty="0"/>
              <a:t>автодорог  на трассах: «Алексеевское –Высокий Колок» и «Муслюмкино-Билярск»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1158" y="1334144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18.10.2019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702" y="1357298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Валя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4509120"/>
            <a:ext cx="2791418" cy="2093564"/>
          </a:xfrm>
          <a:prstGeom prst="rect">
            <a:avLst/>
          </a:prstGeom>
          <a:noFill/>
        </p:spPr>
      </p:pic>
      <p:pic>
        <p:nvPicPr>
          <p:cNvPr id="3075" name="Picture 3" descr="C:\Users\Валя\Desktop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7648" y="3280703"/>
            <a:ext cx="2871976" cy="2153982"/>
          </a:xfrm>
          <a:prstGeom prst="rect">
            <a:avLst/>
          </a:prstGeom>
          <a:noFill/>
        </p:spPr>
      </p:pic>
      <p:pic>
        <p:nvPicPr>
          <p:cNvPr id="3076" name="Picture 4" descr="C:\Users\Валя\Desktop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044" y="1946661"/>
            <a:ext cx="2768604" cy="2411033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Фотоотчет 2019\9354e89a-020e-4708-893b-2c21e2c4bd1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68" y="2044746"/>
            <a:ext cx="3281507" cy="28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Фотоотчет 2019\be72d0f4-3e6a-4b15-a08e-3e129ba0232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111537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1285860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23902" y="161989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18.10.2019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7702" y="161989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Валя\Desktop\о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2348880"/>
            <a:ext cx="3095774" cy="2321831"/>
          </a:xfrm>
          <a:prstGeom prst="rect">
            <a:avLst/>
          </a:prstGeom>
          <a:noFill/>
        </p:spPr>
      </p:pic>
      <p:pic>
        <p:nvPicPr>
          <p:cNvPr id="4098" name="Picture 2" descr="C:\Users\Валя\Desktop\очи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7528" y="4293096"/>
            <a:ext cx="3228642" cy="2421482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Фотоотчет 2019\e4a80271-6742-4e90-9e41-826059ddf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305599"/>
            <a:ext cx="3305730" cy="31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Фотоотчет 2019\4a42387f-95df-4e06-945b-88706904aca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426839"/>
            <a:ext cx="3187323" cy="327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1156</TotalTime>
  <Words>121</Words>
  <Application>Microsoft Office PowerPoint</Application>
  <PresentationFormat>Произвольный</PresentationFormat>
  <Paragraphs>34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92</cp:revision>
  <dcterms:created xsi:type="dcterms:W3CDTF">2018-01-23T10:36:48Z</dcterms:created>
  <dcterms:modified xsi:type="dcterms:W3CDTF">2019-10-25T13:36:44Z</dcterms:modified>
</cp:coreProperties>
</file>