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307" r:id="rId2"/>
    <p:sldId id="309" r:id="rId3"/>
    <p:sldId id="311" r:id="rId4"/>
    <p:sldId id="312" r:id="rId5"/>
    <p:sldId id="303" r:id="rId6"/>
    <p:sldId id="30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BABB7DB-29C4-402F-B78E-FA6976CA72F9}">
          <p14:sldIdLst>
            <p14:sldId id="298"/>
            <p14:sldId id="270"/>
            <p14:sldId id="296"/>
            <p14:sldId id="297"/>
            <p14:sldId id="299"/>
            <p14:sldId id="302"/>
            <p14:sldId id="300"/>
            <p14:sldId id="301"/>
            <p14:sldId id="303"/>
            <p14:sldId id="304"/>
            <p14:sldId id="305"/>
            <p14:sldId id="30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838" userDrawn="1">
          <p15:clr>
            <a:srgbClr val="A4A3A4"/>
          </p15:clr>
        </p15:guide>
        <p15:guide id="2" pos="3659" userDrawn="1">
          <p15:clr>
            <a:srgbClr val="A4A3A4"/>
          </p15:clr>
        </p15:guide>
        <p15:guide id="3" pos="402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orient="horz" pos="125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9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731" autoAdjust="0"/>
    <p:restoredTop sz="94660"/>
  </p:normalViewPr>
  <p:slideViewPr>
    <p:cSldViewPr>
      <p:cViewPr varScale="1">
        <p:scale>
          <a:sx n="73" d="100"/>
          <a:sy n="73" d="100"/>
        </p:scale>
        <p:origin x="-576" y="-102"/>
      </p:cViewPr>
      <p:guideLst>
        <p:guide orient="horz" pos="3838"/>
        <p:guide orient="horz" pos="1253"/>
        <p:guide pos="3659"/>
        <p:guide pos="4021"/>
        <p:guide pos="7469"/>
        <p:guide pos="2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BD2D7-A076-4DBA-99F7-03D1F6AA864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B100-CBF7-47C8-9764-1669D4467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283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331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331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533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840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960" y="1000108"/>
            <a:ext cx="11582400" cy="642942"/>
          </a:xfrm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«Современная школа»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Обновление материально- технической базы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МБОУ «</a:t>
            </a:r>
            <a:r>
              <a:rPr lang="ru-RU" sz="1800" b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Мокрокурналинская</a:t>
            </a:r>
            <a:r>
              <a:rPr lang="ru-RU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средняя общеобразовательная школа»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5538" y="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Образование»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46" y="857232"/>
            <a:ext cx="785818" cy="97604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09588" y="1785926"/>
            <a:ext cx="2643206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13.09.2019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63042" y="1714488"/>
            <a:ext cx="2928958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</a:t>
            </a:r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20.09.2019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2" descr="C:\Users\Валя\Desktop\Информати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084" y="2571744"/>
            <a:ext cx="5270517" cy="3952888"/>
          </a:xfrm>
          <a:prstGeom prst="rect">
            <a:avLst/>
          </a:prstGeom>
          <a:noFill/>
        </p:spPr>
      </p:pic>
      <p:pic>
        <p:nvPicPr>
          <p:cNvPr id="4" name="Picture 2" descr="C:\Users\Валя\Desktop\Технолог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0248" y="4357694"/>
            <a:ext cx="3105137" cy="2328853"/>
          </a:xfrm>
          <a:prstGeom prst="rect">
            <a:avLst/>
          </a:prstGeom>
          <a:noFill/>
        </p:spPr>
      </p:pic>
      <p:pic>
        <p:nvPicPr>
          <p:cNvPr id="1027" name="Picture 3" descr="C:\Users\Валя\Desktop\Мок.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68" y="2928934"/>
            <a:ext cx="3105137" cy="2328853"/>
          </a:xfrm>
          <a:prstGeom prst="rect">
            <a:avLst/>
          </a:prstGeom>
          <a:noFill/>
        </p:spPr>
      </p:pic>
      <p:pic>
        <p:nvPicPr>
          <p:cNvPr id="1028" name="Picture 4" descr="C:\Users\Валя\Desktop\ОБЖ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0248" y="2000240"/>
            <a:ext cx="3105137" cy="2328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960" y="1071546"/>
            <a:ext cx="11582400" cy="782638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«Современная школа»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Обновление материально- технической базы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МБОУ «</a:t>
            </a:r>
            <a:r>
              <a:rPr lang="ru-RU" sz="1800" b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Билярская</a:t>
            </a:r>
            <a:r>
              <a:rPr lang="ru-RU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средняя общеобразовательная школа»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Образование»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52398" y="1857364"/>
            <a:ext cx="2643206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</a:t>
            </a:r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13.09.2019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2148" y="1428736"/>
            <a:ext cx="2809852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</a:t>
            </a:r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20.09.2019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Users\Валя\Desktop\НАЦ,ПРОЕКТЫ 07.09.2019\Билярс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9786" y="3143248"/>
            <a:ext cx="2622612" cy="3500462"/>
          </a:xfrm>
          <a:prstGeom prst="rect">
            <a:avLst/>
          </a:prstGeom>
          <a:noFill/>
        </p:spPr>
      </p:pic>
      <p:pic>
        <p:nvPicPr>
          <p:cNvPr id="3076" name="Picture 4" descr="C:\Users\Валя\Desktop\НАЦ,ПРОЕКТЫ 07.09.2019\Билярск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084" y="2500306"/>
            <a:ext cx="2721310" cy="3632197"/>
          </a:xfrm>
          <a:prstGeom prst="rect">
            <a:avLst/>
          </a:prstGeom>
          <a:noFill/>
        </p:spPr>
      </p:pic>
      <p:pic>
        <p:nvPicPr>
          <p:cNvPr id="2050" name="Picture 2" descr="C:\Users\Валя\Desktop\Билярс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4628" y="1928802"/>
            <a:ext cx="2428892" cy="4318031"/>
          </a:xfrm>
          <a:prstGeom prst="rect">
            <a:avLst/>
          </a:prstGeom>
          <a:noFill/>
        </p:spPr>
      </p:pic>
      <p:pic>
        <p:nvPicPr>
          <p:cNvPr id="2051" name="Picture 3" descr="C:\Users\Валя\Desktop\Билярск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67834" y="1897052"/>
            <a:ext cx="2428892" cy="4318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Культурная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среда» 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84" y="1857364"/>
            <a:ext cx="393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СДК в с. Билярск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23902" y="1285860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13.09.2019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1818" y="1285860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20.09.2019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Валя\Desktop\БИЛЯРСКИ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3902" y="1919507"/>
            <a:ext cx="3592984" cy="4795641"/>
          </a:xfrm>
          <a:prstGeom prst="rect">
            <a:avLst/>
          </a:prstGeom>
          <a:noFill/>
        </p:spPr>
      </p:pic>
      <p:pic>
        <p:nvPicPr>
          <p:cNvPr id="2050" name="Picture 2" descr="C:\Users\Валя\Desktop\Биля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3124" y="2357430"/>
            <a:ext cx="5783267" cy="4337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93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Культурная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среда» 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1158" y="1285860"/>
            <a:ext cx="393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СДК в с.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Войкино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96000" y="100010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Идут внутренние работы</a:t>
            </a:r>
            <a:endParaRPr lang="ru-RU" dirty="0"/>
          </a:p>
        </p:txBody>
      </p:sp>
      <p:pic>
        <p:nvPicPr>
          <p:cNvPr id="3074" name="Picture 2" descr="C:\Users\Валя\Desktop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46" y="1928802"/>
            <a:ext cx="3617368" cy="2713026"/>
          </a:xfrm>
          <a:prstGeom prst="rect">
            <a:avLst/>
          </a:prstGeom>
          <a:noFill/>
        </p:spPr>
      </p:pic>
      <p:pic>
        <p:nvPicPr>
          <p:cNvPr id="3076" name="Picture 4" descr="C:\Users\Валя\Desktop\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1356" y="3875487"/>
            <a:ext cx="3857652" cy="2893239"/>
          </a:xfrm>
          <a:prstGeom prst="rect">
            <a:avLst/>
          </a:prstGeom>
          <a:noFill/>
        </p:spPr>
      </p:pic>
      <p:pic>
        <p:nvPicPr>
          <p:cNvPr id="3077" name="Picture 5" descr="C:\Users\Валя\Desktop\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24562" y="1357298"/>
            <a:ext cx="3303582" cy="2477687"/>
          </a:xfrm>
          <a:prstGeom prst="rect">
            <a:avLst/>
          </a:prstGeom>
          <a:noFill/>
        </p:spPr>
      </p:pic>
      <p:pic>
        <p:nvPicPr>
          <p:cNvPr id="3078" name="Picture 6" descr="C:\Users\Валя\Desktop\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67701" y="3929066"/>
            <a:ext cx="3786215" cy="2839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93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«Безопасные и качественные дороги»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8216" y="1000108"/>
            <a:ext cx="992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емонт </a:t>
            </a:r>
            <a:r>
              <a:rPr lang="ru-RU" dirty="0"/>
              <a:t>автодорог  на трассах: «Алексеевское –Высокий Колок» и «Муслюмкино-Билярск»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81158" y="1428736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13.09.2019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16" y="1428736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20.09.2019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2" descr="C:\Users\Валя\Desktop\дорог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084" y="2214554"/>
            <a:ext cx="2607069" cy="3476092"/>
          </a:xfrm>
          <a:prstGeom prst="rect">
            <a:avLst/>
          </a:prstGeom>
          <a:noFill/>
        </p:spPr>
      </p:pic>
      <p:pic>
        <p:nvPicPr>
          <p:cNvPr id="3" name="Picture 3" descr="C:\Users\Валя\Desktop\дорога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9654" y="4214818"/>
            <a:ext cx="4090758" cy="2297118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96330" y="4214818"/>
            <a:ext cx="3214710" cy="2411033"/>
          </a:xfrm>
          <a:prstGeom prst="rect">
            <a:avLst/>
          </a:prstGeom>
        </p:spPr>
      </p:pic>
      <p:pic>
        <p:nvPicPr>
          <p:cNvPr id="16" name="Picture 2" descr="C:\Users\Валя\Desktop\СОШ Мокрые Курнали\ДОРОГ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96066" y="2143116"/>
            <a:ext cx="3357586" cy="2518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88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«Экология»</a:t>
            </a: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6976" y="1285860"/>
            <a:ext cx="6577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очистных сооружений в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п.г.т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Алексеевское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38216" y="1928802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13.09.2019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8" y="1928802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20.09.2019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Валя\Desktop\Очистны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836" y="2524119"/>
            <a:ext cx="3143272" cy="4191029"/>
          </a:xfrm>
          <a:prstGeom prst="rect">
            <a:avLst/>
          </a:prstGeom>
          <a:noFill/>
        </p:spPr>
      </p:pic>
      <p:pic>
        <p:nvPicPr>
          <p:cNvPr id="6146" name="Picture 2" descr="C:\Users\Валя\Desktop\НАЦ,ПРОЕКТЫ 07.09.2019\Очистны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1327" y="2643182"/>
            <a:ext cx="7127139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779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776</TotalTime>
  <Words>127</Words>
  <Application>Microsoft Office PowerPoint</Application>
  <PresentationFormat>Произвольный</PresentationFormat>
  <Paragraphs>37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Валя</cp:lastModifiedBy>
  <cp:revision>81</cp:revision>
  <dcterms:created xsi:type="dcterms:W3CDTF">2018-01-23T10:36:48Z</dcterms:created>
  <dcterms:modified xsi:type="dcterms:W3CDTF">2019-09-20T07:02:37Z</dcterms:modified>
</cp:coreProperties>
</file>