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311" r:id="rId2"/>
    <p:sldId id="312" r:id="rId3"/>
    <p:sldId id="313" r:id="rId4"/>
    <p:sldId id="30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ABB7DB-29C4-402F-B78E-FA6976CA72F9}">
          <p14:sldIdLst>
            <p14:sldId id="311"/>
            <p14:sldId id="312"/>
            <p14:sldId id="313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3659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1" autoAdjust="0"/>
    <p:restoredTop sz="94660"/>
  </p:normalViewPr>
  <p:slideViewPr>
    <p:cSldViewPr>
      <p:cViewPr>
        <p:scale>
          <a:sx n="90" d="100"/>
          <a:sy n="90" d="100"/>
        </p:scale>
        <p:origin x="-138" y="-150"/>
      </p:cViewPr>
      <p:guideLst>
        <p:guide orient="horz" pos="3838"/>
        <p:guide orient="horz" pos="1253"/>
        <p:guide pos="3659"/>
        <p:guide pos="4021"/>
        <p:guide pos="7469"/>
        <p:guide pos="2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D2D7-A076-4DBA-99F7-03D1F6AA8646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100-CBF7-47C8-9764-1669D4467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B100-CBF7-47C8-9764-1669D44671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7781" y="911672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Билярск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23902" y="1285860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6200" y="967545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06.12.2019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Пользователь\Desktop\с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4" y="1988840"/>
            <a:ext cx="2678925" cy="27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ользователь\Desktop\Билярс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50" y="3789040"/>
            <a:ext cx="2893177" cy="27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аукционы\87a3b2a9-13e9-4870-afcd-2cdcf935b7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96" y="1828381"/>
            <a:ext cx="290817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ользователь\Desktop\аукционы\4324ef5a-5544-419b-9dd1-4ffe59e084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96" y="4149080"/>
            <a:ext cx="2794002" cy="25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ользователь\Desktop\аукционы\c8f7a67b-d8d8-40d9-b777-830681284ce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41" y="2923334"/>
            <a:ext cx="3032787" cy="22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885" y="944479"/>
            <a:ext cx="393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СДК в с.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Войкино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000108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5728" y="1000108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.12.2019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AutoShape 6" descr="blob:https://web.whatsapp.com/5e78ffd7-a06e-4d02-b976-8e650d894b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blob:https://web.whatsapp.com/5e78ffd7-a06e-4d02-b976-8e650d894b8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3" descr="C:\Users\Пользователь\Desktop\11e63603-8bb3-4269-8597-6f4d279ffa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0" y="1349884"/>
            <a:ext cx="3711082" cy="28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924dcff8-e6b1-41b6-8f84-659a77b3dc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799" y="4621931"/>
            <a:ext cx="4994375" cy="37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ользователь\Desktop\войкин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" y="4509120"/>
            <a:ext cx="3010418" cy="22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ользователь\Desktop\вой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" y="1881196"/>
            <a:ext cx="3348137" cy="251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аукционы\c2cd05d8-8093-4123-9b7f-61d36410f56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5" y="1528412"/>
            <a:ext cx="3389635" cy="25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аукционы\0da0c7b8-91b0-4918-83ef-7f30541798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730618"/>
            <a:ext cx="3202360" cy="30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Культурная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среда» 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8251" y="938915"/>
            <a:ext cx="39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МФЦ с.Куркуль</a:t>
            </a:r>
            <a:endParaRPr lang="ru-RU" sz="28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6778" y="1539912"/>
            <a:ext cx="2643206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29.11.2019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5645" y="1769928"/>
            <a:ext cx="28098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.12.2019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Пользователь\Desktop\курку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8" y="2420888"/>
            <a:ext cx="4946303" cy="37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аукционы\ba24f330-7bac-4693-9f79-2db1a10cc3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420888"/>
            <a:ext cx="3008429" cy="22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аукционы\31687e6a-ea2f-4d32-ad60-7c10b996e9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3645024"/>
            <a:ext cx="3213076" cy="26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563"/>
            <a:ext cx="12192000" cy="97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1630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«Экология»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6697" y="1000416"/>
            <a:ext cx="657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очистных сооружений в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п.г.т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Алексеевское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Логотип_партии__Единая_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933199"/>
            <a:ext cx="785818" cy="976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23902" y="1619896"/>
            <a:ext cx="36433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29.11.2019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2492" y="1323503"/>
            <a:ext cx="3519864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Стало 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.12.2019</a:t>
            </a:r>
            <a:endParaRPr lang="ru-RU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 descr="C:\Users\Пользователь\Desktop\Фотоотчет 2019\2ee786c2-e094-47ad-95bb-22fbc95957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9" y="2588072"/>
            <a:ext cx="3591813" cy="32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аукционы\46a00774-503f-4723-bd30-fbe0b4a999e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988840"/>
            <a:ext cx="2534668" cy="19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аукционы\04f11919-c695-4cb8-ad7a-7bdafaf3ec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20" y="1909244"/>
            <a:ext cx="3060340" cy="21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аукционы\a67d46c7-177f-4771-b1e4-c69a6f914ef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11" y="4251348"/>
            <a:ext cx="3086133" cy="23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аукционы\a6dd089c-5800-497a-adac-6d739c15d6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114691"/>
            <a:ext cx="3141935" cy="27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1357</TotalTime>
  <Words>68</Words>
  <Application>Microsoft Office PowerPoint</Application>
  <PresentationFormat>Произвольный</PresentationFormat>
  <Paragraphs>24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111</cp:revision>
  <dcterms:created xsi:type="dcterms:W3CDTF">2018-01-23T10:36:48Z</dcterms:created>
  <dcterms:modified xsi:type="dcterms:W3CDTF">2019-12-06T11:24:54Z</dcterms:modified>
</cp:coreProperties>
</file>